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12192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8E5"/>
    <a:srgbClr val="CC9900"/>
    <a:srgbClr val="996600"/>
    <a:srgbClr val="FFCC00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33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0421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38162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0145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7786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5143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803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1277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4793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895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799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4053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7F9F3-DA87-4D75-95F0-74DB3CE5A64A}" type="datetimeFigureOut">
              <a:rPr lang="ko-KR" altLang="en-US" smtClean="0"/>
              <a:t>2024-09-05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7C5B3A-D821-4E95-980D-62A91753235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0285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solidFill>
            <a:srgbClr val="FFF8E5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514350" y="391886"/>
            <a:ext cx="5829300" cy="1533958"/>
          </a:xfrm>
        </p:spPr>
        <p:txBody>
          <a:bodyPr>
            <a:noAutofit/>
          </a:bodyPr>
          <a:lstStyle/>
          <a:p>
            <a:r>
              <a:rPr lang="en-US" altLang="ko-KR" sz="100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- MENU -</a:t>
            </a:r>
            <a:endParaRPr lang="ko-KR" altLang="en-US" sz="10000" dirty="0">
              <a:solidFill>
                <a:srgbClr val="996600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부제목 6"/>
          <p:cNvSpPr>
            <a:spLocks noGrp="1"/>
          </p:cNvSpPr>
          <p:nvPr>
            <p:ph type="subTitle" idx="1"/>
          </p:nvPr>
        </p:nvSpPr>
        <p:spPr>
          <a:xfrm>
            <a:off x="0" y="3917322"/>
            <a:ext cx="6981372" cy="7370434"/>
          </a:xfrm>
        </p:spPr>
        <p:txBody>
          <a:bodyPr>
            <a:noAutofit/>
          </a:bodyPr>
          <a:lstStyle/>
          <a:p>
            <a:r>
              <a:rPr lang="ko-KR" altLang="en-US" sz="5500" dirty="0" err="1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소불고기</a:t>
            </a:r>
            <a:endParaRPr lang="en-US" altLang="ko-KR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쌀밥</a:t>
            </a:r>
            <a:endParaRPr lang="en-US" altLang="ko-KR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청양</a:t>
            </a:r>
            <a:r>
              <a:rPr lang="ko-KR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된장찌개</a:t>
            </a:r>
            <a:endParaRPr lang="en-US" altLang="ko-KR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5500" dirty="0" err="1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오미산적</a:t>
            </a:r>
            <a:endParaRPr lang="en-US" altLang="ko-KR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5500" dirty="0" err="1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삼색나물</a:t>
            </a:r>
            <a:endParaRPr lang="en-US" altLang="ko-KR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5500" dirty="0" err="1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청포묵김가루무침</a:t>
            </a:r>
            <a:endParaRPr lang="en-US" altLang="ko-KR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배추김치</a:t>
            </a:r>
            <a:endParaRPr lang="en-US" altLang="ko-KR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55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♥ 송편</a:t>
            </a:r>
            <a:r>
              <a:rPr lang="en-US" altLang="ko-KR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2PCS</a:t>
            </a:r>
            <a:r>
              <a:rPr lang="ko-KR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♥</a:t>
            </a:r>
            <a:endParaRPr lang="ko-KR" altLang="en-US" sz="5500" dirty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</p:txBody>
      </p:sp>
      <p:sp>
        <p:nvSpPr>
          <p:cNvPr id="10" name="등호 9"/>
          <p:cNvSpPr/>
          <p:nvPr/>
        </p:nvSpPr>
        <p:spPr>
          <a:xfrm>
            <a:off x="3236686" y="2212442"/>
            <a:ext cx="3497943" cy="1143927"/>
          </a:xfrm>
          <a:prstGeom prst="mathEqual">
            <a:avLst>
              <a:gd name="adj1" fmla="val 2098"/>
              <a:gd name="adj2" fmla="val 43240"/>
            </a:avLst>
          </a:prstGeom>
          <a:solidFill>
            <a:srgbClr val="CC9900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제목 5"/>
          <p:cNvSpPr txBox="1">
            <a:spLocks/>
          </p:cNvSpPr>
          <p:nvPr/>
        </p:nvSpPr>
        <p:spPr>
          <a:xfrm>
            <a:off x="2098221" y="2317730"/>
            <a:ext cx="5829300" cy="6953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2024.09.17(</a:t>
            </a:r>
            <a:r>
              <a:rPr lang="ko-KR" altLang="en-US" sz="2800" dirty="0">
                <a:solidFill>
                  <a:srgbClr val="996600"/>
                </a:solidFill>
                <a:latin typeface="Algerian" panose="04020705040A02060702" pitchFamily="82" charset="0"/>
              </a:rPr>
              <a:t>화</a:t>
            </a:r>
            <a:r>
              <a:rPr lang="en-US" altLang="ko-KR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)</a:t>
            </a:r>
            <a:endParaRPr lang="ko-KR" altLang="en-US" sz="2800" dirty="0">
              <a:solidFill>
                <a:srgbClr val="9966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479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solidFill>
            <a:srgbClr val="FFF8E5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514350" y="391886"/>
            <a:ext cx="5829300" cy="1533958"/>
          </a:xfrm>
        </p:spPr>
        <p:txBody>
          <a:bodyPr>
            <a:noAutofit/>
          </a:bodyPr>
          <a:lstStyle/>
          <a:p>
            <a:r>
              <a:rPr lang="en-US" altLang="ko-KR" sz="100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- MENU -</a:t>
            </a:r>
            <a:endParaRPr lang="ko-KR" altLang="en-US" sz="10000" dirty="0">
              <a:solidFill>
                <a:srgbClr val="996600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부제목 6"/>
          <p:cNvSpPr>
            <a:spLocks noGrp="1"/>
          </p:cNvSpPr>
          <p:nvPr>
            <p:ph type="subTitle" idx="1"/>
          </p:nvPr>
        </p:nvSpPr>
        <p:spPr>
          <a:xfrm>
            <a:off x="-177800" y="3917322"/>
            <a:ext cx="7213600" cy="7370434"/>
          </a:xfrm>
        </p:spPr>
        <p:txBody>
          <a:bodyPr>
            <a:noAutofit/>
          </a:bodyPr>
          <a:lstStyle/>
          <a:p>
            <a:r>
              <a:rPr lang="en-US" altLang="ko-KR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beef </a:t>
            </a:r>
            <a:r>
              <a:rPr lang="en-US" altLang="ko-KR" sz="4100" dirty="0" err="1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bulgogi</a:t>
            </a:r>
            <a:endParaRPr lang="en-US" altLang="ko-KR" sz="41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en-US" altLang="ko-KR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RICE</a:t>
            </a:r>
          </a:p>
          <a:p>
            <a:r>
              <a:rPr lang="en-US" altLang="ko-KR" sz="4100" dirty="0" err="1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heongyang</a:t>
            </a:r>
            <a:r>
              <a:rPr lang="en-US" altLang="ko-KR" sz="41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 soybean paste </a:t>
            </a:r>
            <a:r>
              <a:rPr lang="en-US" altLang="ko-KR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stew</a:t>
            </a:r>
          </a:p>
          <a:p>
            <a:r>
              <a:rPr lang="en-US" altLang="ko-KR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Korean </a:t>
            </a:r>
            <a:r>
              <a:rPr lang="en-US" altLang="ko-KR" sz="41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style </a:t>
            </a:r>
            <a:r>
              <a:rPr lang="en-US" altLang="ko-KR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Pancake</a:t>
            </a:r>
          </a:p>
          <a:p>
            <a:r>
              <a:rPr lang="en-US" altLang="ko-KR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three-colored greens</a:t>
            </a:r>
          </a:p>
          <a:p>
            <a:r>
              <a:rPr lang="en-US" altLang="ko-KR" sz="41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Mung Bean Jelly </a:t>
            </a:r>
            <a:endParaRPr lang="en-US" altLang="ko-KR" sz="41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en-US" altLang="ko-KR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Kimchi</a:t>
            </a:r>
            <a:endParaRPr lang="en-US" altLang="ko-KR" sz="41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ko-KR" altLang="en-US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♥</a:t>
            </a:r>
            <a:r>
              <a:rPr lang="en-US" altLang="ko-KR" sz="41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 </a:t>
            </a:r>
            <a:r>
              <a:rPr lang="en-US" altLang="ko-KR" sz="4100" dirty="0" err="1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Songpyeon</a:t>
            </a:r>
            <a:r>
              <a:rPr lang="en-US" altLang="ko-KR" sz="41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 2 pcs </a:t>
            </a:r>
            <a:r>
              <a:rPr lang="ko-KR" altLang="en-US" sz="41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♥</a:t>
            </a:r>
            <a:endParaRPr lang="ko-KR" altLang="en-US" sz="4100" dirty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</p:txBody>
      </p:sp>
      <p:sp>
        <p:nvSpPr>
          <p:cNvPr id="10" name="등호 9"/>
          <p:cNvSpPr/>
          <p:nvPr/>
        </p:nvSpPr>
        <p:spPr>
          <a:xfrm>
            <a:off x="3236686" y="2212442"/>
            <a:ext cx="3497943" cy="1143927"/>
          </a:xfrm>
          <a:prstGeom prst="mathEqual">
            <a:avLst>
              <a:gd name="adj1" fmla="val 2098"/>
              <a:gd name="adj2" fmla="val 43240"/>
            </a:avLst>
          </a:prstGeom>
          <a:solidFill>
            <a:srgbClr val="CC9900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제목 5"/>
          <p:cNvSpPr txBox="1">
            <a:spLocks/>
          </p:cNvSpPr>
          <p:nvPr/>
        </p:nvSpPr>
        <p:spPr>
          <a:xfrm>
            <a:off x="2098221" y="2317730"/>
            <a:ext cx="5829300" cy="69534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2024.09.17(</a:t>
            </a:r>
            <a:r>
              <a:rPr lang="ko-KR" altLang="en-US" sz="2800" dirty="0">
                <a:solidFill>
                  <a:srgbClr val="996600"/>
                </a:solidFill>
                <a:latin typeface="Algerian" panose="04020705040A02060702" pitchFamily="82" charset="0"/>
              </a:rPr>
              <a:t>화</a:t>
            </a:r>
            <a:r>
              <a:rPr lang="en-US" altLang="ko-KR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)</a:t>
            </a:r>
            <a:endParaRPr lang="ko-KR" altLang="en-US" sz="2800" dirty="0">
              <a:solidFill>
                <a:srgbClr val="9966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751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0" y="0"/>
            <a:ext cx="6858000" cy="12192000"/>
          </a:xfrm>
          <a:prstGeom prst="rect">
            <a:avLst/>
          </a:prstGeom>
          <a:solidFill>
            <a:srgbClr val="FFF8E5"/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514350" y="391886"/>
            <a:ext cx="5829300" cy="1533958"/>
          </a:xfrm>
        </p:spPr>
        <p:txBody>
          <a:bodyPr>
            <a:noAutofit/>
          </a:bodyPr>
          <a:lstStyle/>
          <a:p>
            <a:r>
              <a:rPr lang="en-US" altLang="ko-KR" sz="100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- </a:t>
            </a:r>
            <a:r>
              <a:rPr lang="ko-KR" altLang="en-US" sz="10000" dirty="0">
                <a:solidFill>
                  <a:srgbClr val="996600"/>
                </a:solidFill>
                <a:latin typeface="Algerian" panose="04020705040A02060702" pitchFamily="82" charset="0"/>
              </a:rPr>
              <a:t>菜单</a:t>
            </a:r>
            <a:r>
              <a:rPr lang="en-US" altLang="ko-KR" sz="100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 -</a:t>
            </a:r>
            <a:endParaRPr lang="ko-KR" altLang="en-US" sz="10000" dirty="0">
              <a:solidFill>
                <a:srgbClr val="996600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부제목 6"/>
          <p:cNvSpPr>
            <a:spLocks noGrp="1"/>
          </p:cNvSpPr>
          <p:nvPr>
            <p:ph type="subTitle" idx="1"/>
          </p:nvPr>
        </p:nvSpPr>
        <p:spPr>
          <a:xfrm>
            <a:off x="0" y="3851688"/>
            <a:ext cx="6981372" cy="7370434"/>
          </a:xfrm>
        </p:spPr>
        <p:txBody>
          <a:bodyPr>
            <a:noAutofit/>
          </a:bodyPr>
          <a:lstStyle/>
          <a:p>
            <a:r>
              <a:rPr lang="zh-CN" altLang="en-US" sz="55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烤牛肉</a:t>
            </a:r>
          </a:p>
          <a:p>
            <a:r>
              <a:rPr lang="zh-CN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米饭</a:t>
            </a:r>
            <a:endParaRPr lang="en-US" altLang="zh-CN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zh-CN" altLang="en-US" sz="55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青阳大酱</a:t>
            </a:r>
            <a:r>
              <a:rPr lang="zh-CN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汤</a:t>
            </a:r>
            <a:endParaRPr lang="en-US" altLang="zh-CN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zh-CN" altLang="en-US" sz="55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五味山</a:t>
            </a:r>
            <a:r>
              <a:rPr lang="zh-CN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贼</a:t>
            </a:r>
            <a:endParaRPr lang="en-US" altLang="zh-CN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zh-CN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三</a:t>
            </a:r>
            <a:r>
              <a:rPr lang="zh-CN" altLang="en-US" sz="55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色野菜</a:t>
            </a:r>
          </a:p>
          <a:p>
            <a:r>
              <a:rPr lang="zh-CN" altLang="en-US" sz="55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凉拌绿豆凉</a:t>
            </a:r>
            <a:r>
              <a:rPr lang="zh-CN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粉</a:t>
            </a:r>
            <a:endParaRPr lang="en-US" altLang="zh-CN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zh-CN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辣</a:t>
            </a:r>
            <a:r>
              <a:rPr lang="zh-CN" altLang="en-US" sz="5500" dirty="0" smtClean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白菜</a:t>
            </a:r>
            <a:endParaRPr lang="en-US" altLang="zh-CN" sz="5500" dirty="0" smtClean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  <a:p>
            <a:r>
              <a:rPr lang="zh-CN" altLang="en-US" sz="5500" dirty="0">
                <a:solidFill>
                  <a:srgbClr val="996600"/>
                </a:solidFill>
                <a:latin typeface="CJ ONLYONE NEW 제목 Bold" panose="00000800000000000000" pitchFamily="2" charset="-127"/>
                <a:ea typeface="CJ ONLYONE NEW 제목 Bold" panose="00000800000000000000" pitchFamily="2" charset="-127"/>
              </a:rPr>
              <a:t>豆松糕</a:t>
            </a:r>
            <a:endParaRPr lang="zh-CN" altLang="en-US" sz="5500" dirty="0">
              <a:solidFill>
                <a:srgbClr val="996600"/>
              </a:solidFill>
              <a:latin typeface="CJ ONLYONE NEW 제목 Bold" panose="00000800000000000000" pitchFamily="2" charset="-127"/>
              <a:ea typeface="CJ ONLYONE NEW 제목 Bold" panose="00000800000000000000" pitchFamily="2" charset="-127"/>
            </a:endParaRPr>
          </a:p>
        </p:txBody>
      </p:sp>
      <p:sp>
        <p:nvSpPr>
          <p:cNvPr id="10" name="등호 9"/>
          <p:cNvSpPr/>
          <p:nvPr/>
        </p:nvSpPr>
        <p:spPr>
          <a:xfrm>
            <a:off x="2873828" y="1925844"/>
            <a:ext cx="3926114" cy="1687226"/>
          </a:xfrm>
          <a:prstGeom prst="mathEqual">
            <a:avLst>
              <a:gd name="adj1" fmla="val 2098"/>
              <a:gd name="adj2" fmla="val 43240"/>
            </a:avLst>
          </a:prstGeom>
          <a:solidFill>
            <a:srgbClr val="CC9900"/>
          </a:solidFill>
          <a:ln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1" name="제목 5"/>
          <p:cNvSpPr txBox="1">
            <a:spLocks/>
          </p:cNvSpPr>
          <p:nvPr/>
        </p:nvSpPr>
        <p:spPr>
          <a:xfrm>
            <a:off x="1911349" y="2476447"/>
            <a:ext cx="5829300" cy="69534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2024</a:t>
            </a:r>
            <a:r>
              <a:rPr lang="ko-KR" altLang="en-US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年 </a:t>
            </a:r>
            <a:r>
              <a:rPr lang="en-US" altLang="ko-KR" sz="2800" dirty="0">
                <a:solidFill>
                  <a:srgbClr val="996600"/>
                </a:solidFill>
                <a:latin typeface="Algerian" panose="04020705040A02060702" pitchFamily="82" charset="0"/>
              </a:rPr>
              <a:t>9</a:t>
            </a:r>
            <a:r>
              <a:rPr lang="ko-KR" altLang="en-US" sz="2800" dirty="0">
                <a:solidFill>
                  <a:srgbClr val="996600"/>
                </a:solidFill>
                <a:latin typeface="Algerian" panose="04020705040A02060702" pitchFamily="82" charset="0"/>
              </a:rPr>
              <a:t>月 </a:t>
            </a:r>
            <a:r>
              <a:rPr lang="en-US" altLang="ko-KR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17</a:t>
            </a:r>
            <a:r>
              <a:rPr lang="ko-KR" altLang="en-US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日</a:t>
            </a:r>
            <a:endParaRPr lang="en-US" altLang="ko-KR" sz="2800" dirty="0" smtClean="0">
              <a:solidFill>
                <a:srgbClr val="996600"/>
              </a:solidFill>
              <a:latin typeface="Algerian" panose="04020705040A02060702" pitchFamily="82" charset="0"/>
            </a:endParaRPr>
          </a:p>
          <a:p>
            <a:r>
              <a:rPr lang="ko-KR" altLang="en-US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（</a:t>
            </a:r>
            <a:r>
              <a:rPr lang="ko-KR" altLang="en-US" sz="2800" dirty="0">
                <a:solidFill>
                  <a:srgbClr val="996600"/>
                </a:solidFill>
                <a:latin typeface="Algerian" panose="04020705040A02060702" pitchFamily="82" charset="0"/>
              </a:rPr>
              <a:t>星期四</a:t>
            </a:r>
            <a:r>
              <a:rPr lang="ko-KR" altLang="en-US" sz="2800" dirty="0" smtClean="0">
                <a:solidFill>
                  <a:srgbClr val="996600"/>
                </a:solidFill>
                <a:latin typeface="Algerian" panose="04020705040A02060702" pitchFamily="82" charset="0"/>
              </a:rPr>
              <a:t>）</a:t>
            </a:r>
            <a:endParaRPr lang="ko-KR" altLang="en-US" sz="2800" dirty="0">
              <a:solidFill>
                <a:srgbClr val="9966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527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189</TotalTime>
  <Words>88</Words>
  <Application>Microsoft Office PowerPoint</Application>
  <PresentationFormat>와이드스크린</PresentationFormat>
  <Paragraphs>31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CJ ONLYONE NEW 제목 Bold</vt:lpstr>
      <vt:lpstr>맑은 고딕</vt:lpstr>
      <vt:lpstr>Algerian</vt:lpstr>
      <vt:lpstr>Arial</vt:lpstr>
      <vt:lpstr>Calibri</vt:lpstr>
      <vt:lpstr>Calibri Light</vt:lpstr>
      <vt:lpstr>Office 테마</vt:lpstr>
      <vt:lpstr>- MENU -</vt:lpstr>
      <vt:lpstr>- MENU -</vt:lpstr>
      <vt:lpstr>- 菜单 -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CJFW</dc:creator>
  <cp:lastModifiedBy>CJFW</cp:lastModifiedBy>
  <cp:revision>27</cp:revision>
  <dcterms:created xsi:type="dcterms:W3CDTF">2023-09-14T00:18:30Z</dcterms:created>
  <dcterms:modified xsi:type="dcterms:W3CDTF">2024-09-05T05:28:49Z</dcterms:modified>
</cp:coreProperties>
</file>