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89750" cy="10021888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2585C9"/>
    <a:srgbClr val="990000"/>
    <a:srgbClr val="F5A4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2025" tIns="46013" rIns="92025" bIns="4601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2025" tIns="46013" rIns="92025" bIns="46013" rtlCol="0"/>
          <a:lstStyle>
            <a:lvl1pPr algn="r">
              <a:defRPr sz="1200"/>
            </a:lvl1pPr>
          </a:lstStyle>
          <a:p>
            <a:fld id="{4A771E8F-675F-4BD0-B3F4-CDC679BAAA8C}" type="datetimeFigureOut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25" tIns="46013" rIns="92025" bIns="4601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9"/>
          </a:xfrm>
          <a:prstGeom prst="rect">
            <a:avLst/>
          </a:prstGeom>
        </p:spPr>
        <p:txBody>
          <a:bodyPr vert="horz" lIns="92025" tIns="46013" rIns="92025" bIns="46013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2025" tIns="46013" rIns="92025" bIns="4601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2025" tIns="46013" rIns="92025" bIns="46013" rtlCol="0" anchor="b"/>
          <a:lstStyle>
            <a:lvl1pPr algn="r">
              <a:defRPr sz="1200"/>
            </a:lvl1pPr>
          </a:lstStyle>
          <a:p>
            <a:fld id="{48F1AEF6-349A-48A0-B840-2EF00FDE43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0488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729498-37F5-F1F2-3605-E7BDEF4A9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622797F-95E6-2682-D800-6EB33215A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8F4C48-356A-F3B3-020C-E056E572F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B328-F2BD-44F8-A4E4-12A8D14CDE42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F471CA-C6D1-4C19-837A-0044E4130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028C457-047E-9D3A-ACC0-E9C2458B8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9277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A74EF2-D09C-2CE1-605C-6A11B3BAE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E9A69F4-BC53-5074-D4B7-9915B58AE8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DC25EA-ADD8-AF0B-D639-02AA7BB29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EEA2-5BEF-45C3-AD63-198B701F0FF3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D52550-A037-2821-77DD-7213A528D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501C33-3C00-B655-7384-71670AE1C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7021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FB1AE2-4AF3-E122-E229-E82645EFD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07921B6-8CC9-BDB9-8D9A-5D7CC0B3D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9C6EC6-C12A-0F34-1349-22527C6D8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3CF82-45D6-4112-8C00-7B00D78CA4E7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AD3090-E760-2284-922A-5B45CE9B7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17D41A-DE2C-1BEE-7678-13D33939C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306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F958C-A720-1066-2530-96D29C6AC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E02B527-12AE-F435-2219-072C5D3AF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FE1FFF2-611F-0593-4082-A668BE3F26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03178D2-A4CC-0B7A-A853-B3F048447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1E40C-0864-43D8-A90F-2C2E253CA9CD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470277-33AA-6189-4253-52DC02D90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C669854-A5A3-E27B-72DC-47A2A6F40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97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5E3C3-2A2D-1E40-98F1-20B6D3B41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234E6FA-A955-A2C5-3BA1-0DFCB0F17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4ACC37A-5B6C-419E-4043-B4D21E0CC3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074FE96-7917-1AA0-DC14-BD1FBC9502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27A56D0-FA63-BCCF-CD11-55A4A88B7C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A58933C-0365-92BD-DC7C-2C1C32BFB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54B0A-974C-490C-AC0A-3962D13C2694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0984B29-034A-B5DA-972B-EE55E637F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3D74820-995F-D9BA-6ADB-299E5ABBC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9120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17A669-0371-AE62-C3F7-B1BAC3DEC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EBCF503-0D67-F577-A980-3AF59CB0A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F86F-7AFD-4CD5-B93E-BBA9B3F3044C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F247F9A-073C-0964-6FDF-F2D1AC65A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B2E6E4B-FB23-548D-875F-07FADA220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3265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724CC97-BA9A-515B-2F10-4F78C0339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97F89-01F3-4621-B813-DC1D01C93BDD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3760BAD7-8C3C-EE18-7778-7BB902686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4B083D7-3298-2121-2845-7B7B21C33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8753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CF5113-2A66-4DE8-9D9E-1E5613DFE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7833EA-8553-3797-A91E-02EB0F59A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A6E1DD6-E90D-B056-BA3A-8806724654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D8C7CB4-5A60-798D-B39D-9CD7B73AB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B69F2-AB4C-411D-A4C8-E9A0199DFB5E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10FFE4-3F13-3371-1492-F6FBC68D9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86D2319-F912-1D50-4AD8-628DDA001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5624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2164A7-8150-3D15-AA88-6F7B1608E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149BBEE-9CBB-D2D5-CA14-2CC327C2A3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9D7A7B6-D503-601E-E7AF-392BBEC9D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B50B6-5117-ECF5-92D9-C2B103C5F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C8B65-CDAA-4DF7-AE6F-9EDA2691C589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372823A-3A00-9BBF-D047-FF5CA642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5F503B9-8132-0C6B-545C-659F181F8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394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AF049B-29D3-8DE7-CC4C-20F48F85D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80360EF-7C0F-7E63-5020-31668C9AF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3EC825-EC26-D6B8-A11C-257FCC2A7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7912-7EAB-40A7-B8A6-A4387FFC76CB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995E1B-C598-87E3-A778-325596BF4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0B449B7-F200-D927-0F74-D9A6A7188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8683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CD26826-3218-D705-45A6-72CF501DB8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83FED95-62D1-63C8-9555-DD4019ABB8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65AD903-27A1-25E7-6344-2D236C848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E3AA8-731A-4CAC-BB23-0E1DC4454D0D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F40F650-F9F5-EBA6-C757-40230427F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65F5F9-D242-13AD-0E84-8615A8479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284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D82B626-A754-9681-078E-8776EDC23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8E502DC-D44D-0336-2D71-981182E5D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24BC71-F850-73DC-4FC6-5AB1572A5E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5862F-873B-430C-A32C-49164958F453}" type="datetime1">
              <a:rPr lang="ko-KR" altLang="en-US" smtClean="0"/>
              <a:t>2023-11-16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D1EE6C-D621-CA2E-DAE6-CEFD6557B4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6B401E6-ACB2-04AC-175F-07626E2FD1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8D9A4-7434-4127-BF7A-51C75E3B5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0362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79905A2D-5671-9EAA-1474-EE8AD4CE4313}"/>
              </a:ext>
            </a:extLst>
          </p:cNvPr>
          <p:cNvSpPr/>
          <p:nvPr/>
        </p:nvSpPr>
        <p:spPr>
          <a:xfrm>
            <a:off x="-25163" y="0"/>
            <a:ext cx="12237720" cy="6898673"/>
          </a:xfrm>
          <a:custGeom>
            <a:avLst/>
            <a:gdLst>
              <a:gd name="connsiteX0" fmla="*/ 25400 w 12237720"/>
              <a:gd name="connsiteY0" fmla="*/ 15240 h 6979920"/>
              <a:gd name="connsiteX1" fmla="*/ 12237720 w 12237720"/>
              <a:gd name="connsiteY1" fmla="*/ 15240 h 6979920"/>
              <a:gd name="connsiteX2" fmla="*/ 12237720 w 12237720"/>
              <a:gd name="connsiteY2" fmla="*/ 2514600 h 6979920"/>
              <a:gd name="connsiteX3" fmla="*/ 848360 w 12237720"/>
              <a:gd name="connsiteY3" fmla="*/ 6979920 h 6979920"/>
              <a:gd name="connsiteX4" fmla="*/ 0 w 12237720"/>
              <a:gd name="connsiteY4" fmla="*/ 6979920 h 6979920"/>
              <a:gd name="connsiteX5" fmla="*/ 0 w 12237720"/>
              <a:gd name="connsiteY5" fmla="*/ 0 h 6979920"/>
              <a:gd name="connsiteX6" fmla="*/ 25400 w 12237720"/>
              <a:gd name="connsiteY6" fmla="*/ 15240 h 697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37720" h="6979920">
                <a:moveTo>
                  <a:pt x="25400" y="15240"/>
                </a:moveTo>
                <a:lnTo>
                  <a:pt x="12237720" y="15240"/>
                </a:lnTo>
                <a:lnTo>
                  <a:pt x="12237720" y="2514600"/>
                </a:lnTo>
                <a:lnTo>
                  <a:pt x="848360" y="6979920"/>
                </a:lnTo>
                <a:lnTo>
                  <a:pt x="0" y="6979920"/>
                </a:lnTo>
                <a:lnTo>
                  <a:pt x="0" y="0"/>
                </a:lnTo>
                <a:lnTo>
                  <a:pt x="25400" y="15240"/>
                </a:lnTo>
                <a:close/>
              </a:path>
            </a:pathLst>
          </a:custGeom>
          <a:solidFill>
            <a:srgbClr val="F5A43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F1F766-3214-2A1E-D64F-2C5F6B61F2A7}"/>
              </a:ext>
            </a:extLst>
          </p:cNvPr>
          <p:cNvSpPr txBox="1"/>
          <p:nvPr/>
        </p:nvSpPr>
        <p:spPr>
          <a:xfrm>
            <a:off x="1018947" y="2819284"/>
            <a:ext cx="105520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latin typeface="+mj-lt"/>
                <a:ea typeface="에스코어 드림 7 ExtraBold" panose="020B0803030302020204" pitchFamily="34" charset="-127"/>
              </a:rPr>
              <a:t>2023 Gucci Korea Job Fair</a:t>
            </a:r>
            <a:endParaRPr lang="ko-KR" altLang="en-US" sz="6000" b="1" dirty="0">
              <a:latin typeface="+mj-lt"/>
              <a:ea typeface="에스코어 드림 7 ExtraBold" panose="020B0803030302020204" pitchFamily="34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FAC3A09-7D88-CA67-49C0-3C7D8FA7C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326" y="1134218"/>
            <a:ext cx="3736506" cy="831316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30480" y="40178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738120" y="394956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9289415" y="424705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5537652" y="39171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F1F766-3214-2A1E-D64F-2C5F6B61F2A7}"/>
              </a:ext>
            </a:extLst>
          </p:cNvPr>
          <p:cNvSpPr txBox="1"/>
          <p:nvPr/>
        </p:nvSpPr>
        <p:spPr>
          <a:xfrm>
            <a:off x="3060297" y="4277968"/>
            <a:ext cx="105520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+mj-lt"/>
                <a:ea typeface="에스코어 드림 7 ExtraBold" panose="020B0803030302020204" pitchFamily="34" charset="-127"/>
              </a:rPr>
              <a:t> Dec. 6 (Wed) 14:00 ~ 15:30pm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+mj-lt"/>
                <a:ea typeface="에스코어 드림 7 ExtraBold" panose="020B0803030302020204" pitchFamily="34" charset="-127"/>
              </a:rPr>
              <a:t> </a:t>
            </a:r>
            <a:r>
              <a:rPr lang="en-US" altLang="ko-KR" sz="2000" b="1" dirty="0" smtClean="0">
                <a:latin typeface="+mj-lt"/>
                <a:ea typeface="에스코어 드림 7 ExtraBold" panose="020B0803030302020204" pitchFamily="34" charset="-127"/>
              </a:rPr>
              <a:t>West Campus W19 ROOM 110</a:t>
            </a:r>
          </a:p>
          <a:p>
            <a:endParaRPr lang="ko-KR" altLang="en-US" sz="2000" b="1" dirty="0">
              <a:latin typeface="+mj-lt"/>
              <a:ea typeface="에스코어 드림 7 ExtraBold" panose="020B0803030302020204" pitchFamily="34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1051" y="1170862"/>
            <a:ext cx="4025070" cy="79467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273653" y="6059534"/>
            <a:ext cx="46077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b="1" dirty="0">
                <a:solidFill>
                  <a:srgbClr val="7030A0"/>
                </a:solidFill>
                <a:ea typeface="에스코어 드림 7 ExtraBold" panose="020B0803030302020204" pitchFamily="34" charset="-127"/>
              </a:rPr>
              <a:t>Sponsored by 2023 LINC 3.0 Annual Festival </a:t>
            </a:r>
          </a:p>
        </p:txBody>
      </p:sp>
    </p:spTree>
    <p:extLst>
      <p:ext uri="{BB962C8B-B14F-4D97-AF65-F5344CB8AC3E}">
        <p14:creationId xmlns:p14="http://schemas.microsoft.com/office/powerpoint/2010/main" val="3291684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3082</TotalTime>
  <Words>28</Words>
  <Application>Microsoft Office PowerPoint</Application>
  <PresentationFormat>와이드스크린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에스코어 드림 7 ExtraBold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황영현</dc:creator>
  <cp:lastModifiedBy>user</cp:lastModifiedBy>
  <cp:revision>185</cp:revision>
  <cp:lastPrinted>2023-01-24T11:45:36Z</cp:lastPrinted>
  <dcterms:created xsi:type="dcterms:W3CDTF">2022-12-07T10:01:38Z</dcterms:created>
  <dcterms:modified xsi:type="dcterms:W3CDTF">2023-11-16T00:30:02Z</dcterms:modified>
</cp:coreProperties>
</file>